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61" r:id="rId4"/>
    <p:sldId id="258" r:id="rId5"/>
    <p:sldId id="257" r:id="rId6"/>
    <p:sldId id="260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8544" y="2780928"/>
            <a:ext cx="7661888" cy="1470025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9"/>
            <a:ext cx="8291264" cy="403244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9512" y="51940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06509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6490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196752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196752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641379"/>
          </a:xfrm>
        </p:spPr>
        <p:txBody>
          <a:bodyPr/>
          <a:lstStyle>
            <a:lvl1pPr>
              <a:defRPr sz="32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1940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999381"/>
            <a:ext cx="82912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1880" y="1700808"/>
            <a:ext cx="532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комбинированного вида №16 «Красная шапочка»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г.Минеральные Воды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3501008"/>
            <a:ext cx="5256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Портфолио воспитателя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Литвиновой Натальи Владимировны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Красная шапочка\Desktop\Литвинова Наталья Владимировна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096344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404664"/>
            <a:ext cx="5760640" cy="1754326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Спасибо за</a:t>
            </a:r>
          </a:p>
          <a:p>
            <a:pPr algn="ctr"/>
            <a:r>
              <a:rPr lang="ru-RU" sz="5400" b="1" i="1" cap="none" spc="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Внимание!</a:t>
            </a:r>
            <a:endParaRPr lang="ru-RU" sz="5400" b="1" i="1" cap="none" spc="0" dirty="0">
              <a:ln w="1143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122" name="Picture 2" descr="H:\ВОСПИТАТЕЛЬ ГОДА\Литвинова\20220323_104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60848"/>
            <a:ext cx="6157012" cy="3642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родилась в прекрасное весеннее предпраздничное утро 6 марта 1986г в солнечном городе Баку в семье самых лучших родителей.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.mycdn.me/i?r=AyH4iRPQ2q0otWIFepML2LxRTf7VUwTazK6gu3kb02bB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412776"/>
            <a:ext cx="307834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i.mycdn.me/i?r=AyH4iRPQ2q0otWIFepML2LxRMX25JqjqYh98zKxoTaTPSA"/>
          <p:cNvPicPr>
            <a:picLocks noChangeAspect="1" noChangeArrowheads="1"/>
          </p:cNvPicPr>
          <p:nvPr/>
        </p:nvPicPr>
        <p:blipFill>
          <a:blip r:embed="rId3" cstate="print"/>
          <a:srcRect l="23" t="51" r="42" b="51"/>
          <a:stretch>
            <a:fillRect/>
          </a:stretch>
        </p:blipFill>
        <p:spPr bwMode="auto">
          <a:xfrm>
            <a:off x="539552" y="1700808"/>
            <a:ext cx="4702502" cy="3525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1124744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Преподаватель дошкольной педагогики и психологии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1268760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404664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Получила образование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Новая папка (2)\IMG_20230208_205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4149894" cy="3104121"/>
          </a:xfrm>
          <a:prstGeom prst="rect">
            <a:avLst/>
          </a:prstGeom>
          <a:noFill/>
        </p:spPr>
      </p:pic>
      <p:pic>
        <p:nvPicPr>
          <p:cNvPr id="6147" name="Picture 3" descr="C:\Users\User\Desktop\Новая папка (2)\IMG_20230208_2053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44824"/>
            <a:ext cx="4104456" cy="3070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221815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76672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Создала семью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i.mycdn.me/i?r=AyH4iRPQ2q0otWIFepML2LxRxOBNK1auxEHxfADuiSMXR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6912768" cy="4608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38318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mycdn.me/i?r=AzEPZsRbOZEKgBhR0XGMT1Rk0e8IVRyK6veJXabogSFKAq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4032448" cy="403244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476672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Люблю печь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47667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вязать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Новая папка (2)\IMG_20230208_205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052736"/>
            <a:ext cx="3473378" cy="4643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29319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еще я очень люблю свою работу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Новая папка (2)\IMG_20230208_154929_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5004048" cy="3753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436096" y="1412776"/>
            <a:ext cx="345638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– это первый человек после мамы, который встречается детям на их жизненном пути.</a:t>
            </a:r>
          </a:p>
          <a:p>
            <a:pPr algn="just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 – это люди, которые в душе всегда остаются детьми. Иначе, дети не примут, не пустят в свой мир.</a:t>
            </a:r>
          </a:p>
          <a:p>
            <a:pPr algn="just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«Все мы родом из детства» - эта фраза необычайно верна, потому что именно в детстве закладываются особенности нашей личности, именно в детстве берет начало наша судьба.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Педагогическое кредо: Воспитатель должен быть таким, каким он хочет, чтобы был его воспитанник.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944" y="1484784"/>
            <a:ext cx="48245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на смену иду, обо всем забывая,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головой окунусь в мир, где нет мне покоя.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Знаю, ждут, налетят, едва с ног не сбивая,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в глазах столько счастья! 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Где возможно такое?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учу их и с ними учусь каждый день.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страну знаний хотим открыть 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Вместе мы двери.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ложится на лица сомнения тень.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мне верят они, кто еще так поверит?!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Уверена, я не напрасно тружусь,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Зовусь «воспитатель» и этим горжусь!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Наверно, это вот и есть ответ – 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Ценнее нашего труда на свете нет!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Новая папка (2)\IMG_20230208_152017_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455368" cy="4607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ВОСПИТАТЕЛЬ ГОДА\Литвинова\20211126_092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052736"/>
            <a:ext cx="508856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436096" y="1412776"/>
            <a:ext cx="34563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нашем садике, друзья,</a:t>
            </a:r>
          </a:p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Просто замечательно!</a:t>
            </a:r>
          </a:p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– как дружная семья</a:t>
            </a:r>
          </a:p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нашим воспитателем:</a:t>
            </a:r>
          </a:p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Вместе песенки поем,</a:t>
            </a:r>
          </a:p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Веселимся, празднуем,</a:t>
            </a:r>
          </a:p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общем, здорово живем</a:t>
            </a:r>
          </a:p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смеемся радостно!</a:t>
            </a:r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332656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Играем в подвижные игры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Новая папка (2)\IMG_20230208_155146_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369940" cy="5385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211960" y="764704"/>
            <a:ext cx="460851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горжусь, что моя профессия – воспитатель!</a:t>
            </a:r>
          </a:p>
          <a:p>
            <a:pPr algn="ctr"/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Мир детства сладостен и тонок,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флейты плавающей звук,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Пока смеется мне ребенок,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знаю, что не зря живу!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Твердят друзья: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«Есть нивы тише!»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 ни за что не отступлю,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этих милых ребятишек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собственных детей люблю…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29855bdb6c6a461e26dac6f1998892cd30e964"/>
</p:tagLst>
</file>

<file path=ppt/theme/theme1.xml><?xml version="1.0" encoding="utf-8"?>
<a:theme xmlns:a="http://schemas.openxmlformats.org/drawingml/2006/main" name="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361</Words>
  <Application>Microsoft Office PowerPoint</Application>
  <PresentationFormat>Экран (4:3)</PresentationFormat>
  <Paragraphs>54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Цветочный дизайн</dc:title>
  <dc:creator>obstinate</dc:creator>
  <dc:description>Шаблон презентации с сайта https://presentation-creation.ru/</dc:description>
  <cp:lastModifiedBy>Пользователь Windows</cp:lastModifiedBy>
  <cp:revision>271</cp:revision>
  <dcterms:created xsi:type="dcterms:W3CDTF">2018-02-25T09:09:03Z</dcterms:created>
  <dcterms:modified xsi:type="dcterms:W3CDTF">2023-02-13T06:12:17Z</dcterms:modified>
</cp:coreProperties>
</file>